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DF5-F06D-473E-B51F-9DE39324885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1546-4F55-46AC-B02A-EA8B89CE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DF5-F06D-473E-B51F-9DE39324885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1546-4F55-46AC-B02A-EA8B89CE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5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DF5-F06D-473E-B51F-9DE39324885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1546-4F55-46AC-B02A-EA8B89CE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2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DF5-F06D-473E-B51F-9DE39324885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1546-4F55-46AC-B02A-EA8B89CE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8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DF5-F06D-473E-B51F-9DE39324885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1546-4F55-46AC-B02A-EA8B89CE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3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DF5-F06D-473E-B51F-9DE39324885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1546-4F55-46AC-B02A-EA8B89CE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DF5-F06D-473E-B51F-9DE39324885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1546-4F55-46AC-B02A-EA8B89CE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3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DF5-F06D-473E-B51F-9DE39324885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1546-4F55-46AC-B02A-EA8B89CE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9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DF5-F06D-473E-B51F-9DE39324885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1546-4F55-46AC-B02A-EA8B89CE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DF5-F06D-473E-B51F-9DE39324885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1546-4F55-46AC-B02A-EA8B89CE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2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DF5-F06D-473E-B51F-9DE39324885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1546-4F55-46AC-B02A-EA8B89CE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76DF5-F06D-473E-B51F-9DE39324885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1546-4F55-46AC-B02A-EA8B89CE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sign a contract with the Inter-Cooperative Council.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for flipping through this presentation!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slideshow is a quick guide how to sign a contract. Please be sure to read </a:t>
            </a:r>
            <a:r>
              <a:rPr lang="en-US" dirty="0" smtClean="0"/>
              <a:t>information </a:t>
            </a:r>
            <a:r>
              <a:rPr lang="en-US" dirty="0" smtClean="0"/>
              <a:t>in full, so your ICC experience starts off positively!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Read what it means to be ICC!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ICC is not your standard housing experience</a:t>
            </a:r>
            <a:r>
              <a:rPr lang="en-US" dirty="0" smtClean="0"/>
              <a:t>! Visit our website to lear</a:t>
            </a:r>
            <a:r>
              <a:rPr lang="en-US" dirty="0" smtClean="0"/>
              <a:t>n more:  WWW.ICC.COOP</a:t>
            </a:r>
            <a:endParaRPr lang="en-US" dirty="0"/>
          </a:p>
          <a:p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7497" t="7602" r="40341" b="42890"/>
          <a:stretch/>
        </p:blipFill>
        <p:spPr bwMode="auto">
          <a:xfrm>
            <a:off x="3474050" y="2700338"/>
            <a:ext cx="4057650" cy="3476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08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 Find out which house best fits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7153"/>
            <a:ext cx="10515600" cy="4351338"/>
          </a:xfrm>
        </p:spPr>
        <p:txBody>
          <a:bodyPr/>
          <a:lstStyle/>
          <a:p>
            <a:r>
              <a:rPr lang="en-US" dirty="0" smtClean="0"/>
              <a:t>The ICC has 16 separate houses, each with a distinctive house culture and day to day operational style. Read through our house biographies and narrow down your choices to 4 or 5 locations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923657"/>
              </p:ext>
            </p:extLst>
          </p:nvPr>
        </p:nvGraphicFramePr>
        <p:xfrm>
          <a:off x="1686011" y="3882996"/>
          <a:ext cx="8128000" cy="1932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14645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</a:tr>
              <a:tr h="468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8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Three: Visit your choices!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4388"/>
            <a:ext cx="10515600" cy="4351338"/>
          </a:xfrm>
        </p:spPr>
        <p:txBody>
          <a:bodyPr/>
          <a:lstStyle/>
          <a:p>
            <a:r>
              <a:rPr lang="en-US" dirty="0" smtClean="0"/>
              <a:t>Nobody can explain a house better than the people who live there. Stop by and meet them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The following houses require to visit them if yo</a:t>
            </a:r>
            <a:r>
              <a:rPr lang="en-US" dirty="0" smtClean="0"/>
              <a:t>u are currently living in the Ann Arbor/Ypsilanti Area:</a:t>
            </a:r>
          </a:p>
          <a:p>
            <a:pPr lvl="1"/>
            <a:r>
              <a:rPr lang="en-US" dirty="0" smtClean="0"/>
              <a:t>Baker				Black Elk</a:t>
            </a:r>
          </a:p>
          <a:p>
            <a:pPr lvl="1"/>
            <a:r>
              <a:rPr lang="en-US" dirty="0" smtClean="0"/>
              <a:t>Debs				Escher</a:t>
            </a:r>
          </a:p>
          <a:p>
            <a:pPr lvl="1"/>
            <a:r>
              <a:rPr lang="en-US" dirty="0" smtClean="0"/>
              <a:t>King </a:t>
            </a:r>
            <a:r>
              <a:rPr lang="en-US" dirty="0" err="1" smtClean="0"/>
              <a:t>Apts</a:t>
            </a:r>
            <a:r>
              <a:rPr lang="en-US" dirty="0" smtClean="0"/>
              <a:t>			</a:t>
            </a:r>
            <a:r>
              <a:rPr lang="en-US" dirty="0" err="1" smtClean="0"/>
              <a:t>Osterweil</a:t>
            </a:r>
            <a:endParaRPr lang="en-US" dirty="0" smtClean="0"/>
          </a:p>
          <a:p>
            <a:pPr lvl="1"/>
            <a:r>
              <a:rPr lang="en-US" dirty="0" smtClean="0"/>
              <a:t>Nakamura			</a:t>
            </a:r>
            <a:r>
              <a:rPr lang="en-US" dirty="0" err="1" smtClean="0"/>
              <a:t>Ruths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four: Check the availability and cost for the dates you want to live here.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step involves a little bit of work. Each house has its own monthly charge, and spaces in a house will vary based on the dates you want to </a:t>
            </a:r>
            <a:r>
              <a:rPr lang="en-US" dirty="0" smtClean="0"/>
              <a:t>live.</a:t>
            </a:r>
          </a:p>
          <a:p>
            <a:endParaRPr lang="en-US" dirty="0"/>
          </a:p>
          <a:p>
            <a:r>
              <a:rPr lang="en-US" dirty="0" smtClean="0"/>
              <a:t>For a future contract period, you can see how many people are ahead of you on </a:t>
            </a:r>
            <a:r>
              <a:rPr lang="en-US" dirty="0" smtClean="0"/>
              <a:t>the</a:t>
            </a:r>
            <a:r>
              <a:rPr lang="en-US" dirty="0" smtClean="0"/>
              <a:t> waitlist.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Step </a:t>
            </a:r>
            <a:r>
              <a:rPr lang="en-US" dirty="0" smtClean="0"/>
              <a:t>Five: Submit your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Six: We process your application and offer you a space or room.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applying for a space during the current contract period, you should be able to directly choose </a:t>
            </a:r>
            <a:r>
              <a:rPr lang="en-US" dirty="0" smtClean="0"/>
              <a:t>an open space in a house.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 are applying for a space for a future contract period, you will either be able to immediately reserve a space, or be placed on a waitlist.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Seven: Request a contract.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time of signing a </a:t>
            </a:r>
            <a:r>
              <a:rPr lang="en-US" dirty="0" smtClean="0"/>
              <a:t>contract, the following will be needed: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Payment for Membership Shares.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Payment for Membership fee.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Proof of student status.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Copy of photo 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Eight: Last steps!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are moving in during a current term, you can move in immediately after the ICC has signed validated your contract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you signed a future term contract, your house president will inform you when the room pick meeting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401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How to sign a contract with the Inter-Cooperative Council.</vt:lpstr>
      <vt:lpstr>Step One: Read what it means to be ICC!</vt:lpstr>
      <vt:lpstr>Step Two: Find out which house best fits you!</vt:lpstr>
      <vt:lpstr>Step Three: Visit your choices!</vt:lpstr>
      <vt:lpstr>Step four: Check the availability and cost for the dates you want to live here.</vt:lpstr>
      <vt:lpstr>    Step Five: Submit your application</vt:lpstr>
      <vt:lpstr>Step Six: We process your application and offer you a space or room.</vt:lpstr>
      <vt:lpstr>Step Seven: Request a contract. </vt:lpstr>
      <vt:lpstr>Step Eight: Last steps!</vt:lpstr>
      <vt:lpstr>Thank you for flipping through this presentation!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sign a contract with the Inter-Cooperative Council.</dc:title>
  <dc:creator>Front Desk</dc:creator>
  <cp:lastModifiedBy>Front Desk</cp:lastModifiedBy>
  <cp:revision>21</cp:revision>
  <dcterms:created xsi:type="dcterms:W3CDTF">2017-10-03T20:09:45Z</dcterms:created>
  <dcterms:modified xsi:type="dcterms:W3CDTF">2017-10-23T16:53:39Z</dcterms:modified>
</cp:coreProperties>
</file>